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9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8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2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6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0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515AD3-6746-4BBE-A3E4-EB4958D3F5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C741A6-FFD3-4786-9A46-527899324DC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4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411" y="758952"/>
            <a:ext cx="10058400" cy="3159905"/>
          </a:xfrm>
        </p:spPr>
        <p:txBody>
          <a:bodyPr>
            <a:normAutofit/>
          </a:bodyPr>
          <a:lstStyle/>
          <a:p>
            <a:r>
              <a:rPr lang="ru-RU" b="1" dirty="0" smtClean="0"/>
              <a:t>Будущее в моих руках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4533999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Неделя профилактики употребления алкоголя</a:t>
            </a:r>
          </a:p>
          <a:p>
            <a:pPr algn="ctr"/>
            <a:r>
              <a:rPr lang="ru-RU" b="1" dirty="0" smtClean="0"/>
              <a:t>08.11-12.11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915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42912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УЧАСТНИКИ НЕДЕЛИ</a:t>
            </a:r>
            <a:endParaRPr lang="ru-RU" sz="3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73336" y="2886891"/>
            <a:ext cx="5212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/>
              <a:t>Учащиеся </a:t>
            </a:r>
            <a:r>
              <a:rPr lang="ru-RU" sz="2900" dirty="0"/>
              <a:t>5</a:t>
            </a:r>
            <a:r>
              <a:rPr lang="ru-RU" sz="2900" dirty="0" smtClean="0"/>
              <a:t> – 11 классов </a:t>
            </a:r>
          </a:p>
          <a:p>
            <a:pPr algn="ctr"/>
            <a:r>
              <a:rPr lang="ru-RU" sz="2900" dirty="0" smtClean="0"/>
              <a:t>ГБОУ Школа № 1356</a:t>
            </a:r>
            <a:endParaRPr lang="ru-RU" sz="29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1802104"/>
            <a:ext cx="3122023" cy="4491475"/>
          </a:xfrm>
        </p:spPr>
      </p:pic>
    </p:spTree>
    <p:extLst>
      <p:ext uri="{BB962C8B-B14F-4D97-AF65-F5344CB8AC3E}">
        <p14:creationId xmlns:p14="http://schemas.microsoft.com/office/powerpoint/2010/main" val="226913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9222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ПОНЕДЕЛЬНИК</a:t>
            </a:r>
            <a:br>
              <a:rPr lang="ru-RU" sz="3700" b="1" dirty="0" smtClean="0"/>
            </a:br>
            <a:r>
              <a:rPr lang="ru-RU" sz="3700" b="1" dirty="0" smtClean="0"/>
              <a:t>АКЦИЯ «ВЗГЛЯД В БУДУЩЕЕ»</a:t>
            </a:r>
            <a:endParaRPr lang="ru-RU" sz="37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51967"/>
            <a:ext cx="4927964" cy="3695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43" y="1808111"/>
            <a:ext cx="3202952" cy="4410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7817" y="4273934"/>
            <a:ext cx="2191841" cy="16438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7818" y="2082092"/>
            <a:ext cx="2191842" cy="16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08" y="14369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ВТОРНИК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КЛАССНЫЙ ЧАС ДЛЯ ПЯТИКЛАССНИКОВ </a:t>
            </a:r>
            <a:br>
              <a:rPr lang="ru-RU" sz="3700" b="1" dirty="0" smtClean="0"/>
            </a:br>
            <a:r>
              <a:rPr lang="ru-RU" sz="3700" b="1" dirty="0" smtClean="0"/>
              <a:t>«Я И МОИ ЦЕЛИ»</a:t>
            </a:r>
            <a:endParaRPr lang="ru-RU" sz="3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" y="2374542"/>
            <a:ext cx="4302030" cy="3226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374542"/>
            <a:ext cx="4302029" cy="32265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9348" y="2462170"/>
            <a:ext cx="4068354" cy="30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2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846" y="146534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СРЕДА </a:t>
            </a:r>
            <a:br>
              <a:rPr lang="ru-RU" sz="3700" b="1" dirty="0" smtClean="0"/>
            </a:br>
            <a:r>
              <a:rPr lang="ru-RU" sz="3700" b="1" dirty="0" smtClean="0"/>
              <a:t>КЛАССНЫЙ ЧАС ДЛЯ ПЕРВОКЛАССНИКОВ </a:t>
            </a:r>
            <a:br>
              <a:rPr lang="ru-RU" sz="3700" b="1" dirty="0" smtClean="0"/>
            </a:br>
            <a:r>
              <a:rPr lang="ru-RU" sz="3700" b="1" dirty="0" smtClean="0"/>
              <a:t>«УЧИМСЯ РАБОТАТЬ ДРУЖНО»</a:t>
            </a:r>
            <a:endParaRPr lang="ru-RU" sz="37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46" y="1846939"/>
            <a:ext cx="3229247" cy="43056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5" y="1846939"/>
            <a:ext cx="3229246" cy="43056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83" y="1846939"/>
            <a:ext cx="3229246" cy="4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3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-14447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ЧЕТВЕРГ</a:t>
            </a:r>
            <a:br>
              <a:rPr lang="ru-RU" sz="3700" b="1" dirty="0" smtClean="0"/>
            </a:br>
            <a:r>
              <a:rPr lang="ru-RU" sz="3700" b="1" dirty="0" smtClean="0"/>
              <a:t>АКЦИЯ «НАСТРОЕНИЕ ШКОЛЫ»</a:t>
            </a:r>
            <a:endParaRPr lang="ru-RU" sz="37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52" y="1831052"/>
            <a:ext cx="4305350" cy="3797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" y="3626472"/>
            <a:ext cx="2059799" cy="20024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55" y="1831051"/>
            <a:ext cx="2246955" cy="1916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" y="1831051"/>
            <a:ext cx="2034380" cy="18800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2" y="3747095"/>
            <a:ext cx="2207548" cy="188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91" y="1832288"/>
            <a:ext cx="3994504" cy="37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0" y="1926233"/>
            <a:ext cx="4572000" cy="23175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470263"/>
            <a:ext cx="10058400" cy="1163374"/>
          </a:xfrm>
        </p:spPr>
        <p:txBody>
          <a:bodyPr>
            <a:noAutofit/>
          </a:bodyPr>
          <a:lstStyle/>
          <a:p>
            <a:pPr algn="ctr"/>
            <a:r>
              <a:rPr lang="ru-RU" sz="3700" b="1" dirty="0" smtClean="0"/>
              <a:t>ПЯТНИЦА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КЛАССНЫЙ ЧАС В 8 КЛАССЕ</a:t>
            </a:r>
            <a:br>
              <a:rPr lang="ru-RU" sz="3700" b="1" dirty="0" smtClean="0"/>
            </a:br>
            <a:r>
              <a:rPr lang="ru-RU" sz="3700" b="1" dirty="0" smtClean="0"/>
              <a:t>«Я И МОЯ БУДУЩАЯ ПРОФЕССИЯ»</a:t>
            </a:r>
            <a:endParaRPr lang="ru-RU" sz="3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9" y="3920822"/>
            <a:ext cx="4866636" cy="2432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2339032"/>
            <a:ext cx="5220325" cy="3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430294"/>
            <a:ext cx="10058400" cy="745363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/>
              <a:t>ОРГАНИЗАТОРЫ НЕДЕЛИ</a:t>
            </a:r>
            <a:endParaRPr lang="ru-RU" sz="3700" dirty="0"/>
          </a:p>
        </p:txBody>
      </p:sp>
      <p:sp>
        <p:nvSpPr>
          <p:cNvPr id="4" name="TextBox 3"/>
          <p:cNvSpPr txBox="1"/>
          <p:nvPr/>
        </p:nvSpPr>
        <p:spPr>
          <a:xfrm>
            <a:off x="1110343" y="2978332"/>
            <a:ext cx="1005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</a:t>
            </a:r>
            <a:r>
              <a:rPr lang="ru-RU" sz="2500" dirty="0" err="1" smtClean="0"/>
              <a:t>Смыковская</a:t>
            </a:r>
            <a:r>
              <a:rPr lang="ru-RU" sz="2500" dirty="0" smtClean="0"/>
              <a:t> Н.Л.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Педагог-психолог Пелевина Е.Г.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500" dirty="0" smtClean="0"/>
              <a:t>Заместитель директора по социализации и воспитательной работе Костина Я.И.</a:t>
            </a:r>
          </a:p>
          <a:p>
            <a:pPr algn="ctr"/>
            <a:endParaRPr lang="ru-RU" sz="2500" dirty="0"/>
          </a:p>
          <a:p>
            <a:pPr algn="ctr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84026006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49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Ретро</vt:lpstr>
      <vt:lpstr>Будущее в моих руках </vt:lpstr>
      <vt:lpstr>УЧАСТНИКИ НЕДЕЛИ</vt:lpstr>
      <vt:lpstr>ПОНЕДЕЛЬНИК АКЦИЯ «ВЗГЛЯД В БУДУЩЕЕ»</vt:lpstr>
      <vt:lpstr>ВТОРНИК КЛАССНЫЙ ЧАС ДЛЯ ПЯТИКЛАССНИКОВ  «Я И МОИ ЦЕЛИ»</vt:lpstr>
      <vt:lpstr>СРЕДА  КЛАССНЫЙ ЧАС ДЛЯ ПЕРВОКЛАССНИКОВ  «УЧИМСЯ РАБОТАТЬ ДРУЖНО»</vt:lpstr>
      <vt:lpstr>ЧЕТВЕРГ АКЦИЯ «НАСТРОЕНИЕ ШКОЛЫ»</vt:lpstr>
      <vt:lpstr>ПЯТНИЦА КЛАССНЫЙ ЧАС В 8 КЛАССЕ «Я И МОЯ БУДУЩАЯ ПРОФЕССИЯ»</vt:lpstr>
      <vt:lpstr>ОРГАНИЗАТОРЫ НЕДЕЛИ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Высокая ответственность</dc:title>
  <dc:creator>Учитель</dc:creator>
  <cp:lastModifiedBy>Учитель</cp:lastModifiedBy>
  <cp:revision>23</cp:revision>
  <dcterms:created xsi:type="dcterms:W3CDTF">2021-09-16T06:37:51Z</dcterms:created>
  <dcterms:modified xsi:type="dcterms:W3CDTF">2022-06-06T08:19:51Z</dcterms:modified>
</cp:coreProperties>
</file>