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0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7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599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Единство многообразия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533999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Неделя профилактики экстремизма</a:t>
            </a:r>
          </a:p>
          <a:p>
            <a:pPr algn="ctr"/>
            <a:r>
              <a:rPr lang="ru-RU" b="1" dirty="0" smtClean="0"/>
              <a:t>06.12-10.12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15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2912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УЧАСТНИКИ НЕДЕЛИ</a:t>
            </a:r>
            <a:endParaRPr lang="ru-RU" sz="3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3336" y="2886891"/>
            <a:ext cx="521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/>
              <a:t>Учащиеся 1 – 11 классов </a:t>
            </a:r>
          </a:p>
          <a:p>
            <a:pPr algn="ctr"/>
            <a:r>
              <a:rPr lang="ru-RU" sz="2900" dirty="0" smtClean="0"/>
              <a:t>ГБОУ Школа № 1356</a:t>
            </a:r>
            <a:endParaRPr lang="ru-RU" sz="29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63" y="1349136"/>
            <a:ext cx="3349791" cy="4738678"/>
          </a:xfrm>
        </p:spPr>
      </p:pic>
    </p:spTree>
    <p:extLst>
      <p:ext uri="{BB962C8B-B14F-4D97-AF65-F5344CB8AC3E}">
        <p14:creationId xmlns:p14="http://schemas.microsoft.com/office/powerpoint/2010/main" val="22691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/>
              <a:t>ПОНЕДЕЛЬНИК</a:t>
            </a:r>
            <a:br>
              <a:rPr lang="ru-RU" sz="3000" b="1" dirty="0" smtClean="0"/>
            </a:br>
            <a:r>
              <a:rPr lang="ru-RU" sz="3000" b="1" dirty="0" smtClean="0"/>
              <a:t>КЛАССНЫЙ ЧАС В 9 КЛАССЕ</a:t>
            </a:r>
            <a:br>
              <a:rPr lang="ru-RU" sz="3000" b="1" dirty="0" smtClean="0"/>
            </a:br>
            <a:r>
              <a:rPr lang="ru-RU" sz="3000" b="1" dirty="0" smtClean="0"/>
              <a:t>«ПРОФЕССИОНАЛЬНОЕ САМООПРЕДЕЛЕНИЕ. МНОГООБРАЗИЕ МИРА ПРОФЕССИЙ»</a:t>
            </a:r>
            <a:endParaRPr lang="ru-RU" sz="3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259874"/>
            <a:ext cx="4302034" cy="3226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59874"/>
            <a:ext cx="4302034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18" y="404949"/>
            <a:ext cx="10058400" cy="1163374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ВТОРНИК</a:t>
            </a: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КЛАССНЫЙ ЧАС В 4 КЛАССЕ </a:t>
            </a:r>
            <a:br>
              <a:rPr lang="ru-RU" sz="3300" b="1" dirty="0" smtClean="0"/>
            </a:br>
            <a:r>
              <a:rPr lang="ru-RU" sz="3300" b="1" dirty="0" smtClean="0"/>
              <a:t>«ТРУДНОСТИ ВЗРОСЛЕНИЯ»</a:t>
            </a:r>
            <a:endParaRPr lang="ru-RU" sz="3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9" y="2776400"/>
            <a:ext cx="4511312" cy="2237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57" y="2711086"/>
            <a:ext cx="3209076" cy="2294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11" y="1870165"/>
            <a:ext cx="4034246" cy="40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46" y="17226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СРЕДА </a:t>
            </a:r>
            <a:br>
              <a:rPr lang="ru-RU" sz="3300" b="1" dirty="0" smtClean="0"/>
            </a:br>
            <a:r>
              <a:rPr lang="ru-RU" sz="3300" b="1" dirty="0" smtClean="0"/>
              <a:t>КЛАССНЫЙ ЧАС В 8 КЛАССЕ </a:t>
            </a:r>
            <a:br>
              <a:rPr lang="ru-RU" sz="3300" b="1" dirty="0" smtClean="0"/>
            </a:br>
            <a:r>
              <a:rPr lang="ru-RU" sz="3300" b="1" dirty="0" smtClean="0"/>
              <a:t>«КАЖДЫЙ ВАЖЕН!»</a:t>
            </a:r>
            <a:endParaRPr lang="ru-RU" sz="33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849" y="2454821"/>
            <a:ext cx="4270828" cy="3203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7" y="2655390"/>
            <a:ext cx="3734345" cy="28007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4" y="2655390"/>
            <a:ext cx="3735976" cy="28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9222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ЧЕТВЕРГ</a:t>
            </a:r>
            <a:br>
              <a:rPr lang="ru-RU" sz="3300" b="1" dirty="0" smtClean="0"/>
            </a:br>
            <a:r>
              <a:rPr lang="ru-RU" sz="3300" b="1" dirty="0" smtClean="0"/>
              <a:t>«АКЦИЯ ДОБРЫХ ПОЖЕЛАНИЙ»</a:t>
            </a:r>
            <a:endParaRPr lang="ru-RU" sz="33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2" y="2334167"/>
            <a:ext cx="3913416" cy="2935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28" y="2334167"/>
            <a:ext cx="3913415" cy="2935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2334167"/>
            <a:ext cx="3913416" cy="29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23513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/>
              <a:t>ПЯТНИЦА</a:t>
            </a: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КЛАССНЫЙ ЧАС ДЛЯ ПЯТИКЛАССНИКОВ </a:t>
            </a:r>
            <a:br>
              <a:rPr lang="ru-RU" sz="3300" b="1" dirty="0" smtClean="0"/>
            </a:br>
            <a:r>
              <a:rPr lang="ru-RU" sz="3300" b="1" dirty="0" smtClean="0"/>
              <a:t>«ПОНИМАЕМ ЛИ МЫ ДРУГ ДРУГА»</a:t>
            </a:r>
            <a:endParaRPr lang="ru-RU" sz="3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2" y="2565853"/>
            <a:ext cx="3487057" cy="2615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9769" y="2565446"/>
            <a:ext cx="3483790" cy="2612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6091" y="2562273"/>
            <a:ext cx="3487416" cy="2615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8156" y="2565445"/>
            <a:ext cx="3483791" cy="2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430294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ОРГАНИЗАТОРЫ НЕДЕЛИ</a:t>
            </a:r>
            <a:endParaRPr lang="ru-RU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2181497"/>
            <a:ext cx="10058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</a:t>
            </a:r>
            <a:r>
              <a:rPr lang="ru-RU" sz="2500" dirty="0" err="1" smtClean="0"/>
              <a:t>Смыковская</a:t>
            </a:r>
            <a:r>
              <a:rPr lang="ru-RU" sz="2500" dirty="0" smtClean="0"/>
              <a:t> Н.Л.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Пелевина Е.Г.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Заместитель директора по социализации и воспитательной работе Костина Я.И.</a:t>
            </a:r>
          </a:p>
          <a:p>
            <a:pPr algn="ctr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4026006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46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Единство многообразия </vt:lpstr>
      <vt:lpstr>УЧАСТНИКИ НЕДЕЛИ</vt:lpstr>
      <vt:lpstr>ПОНЕДЕЛЬНИК КЛАССНЫЙ ЧАС В 9 КЛАССЕ «ПРОФЕССИОНАЛЬНОЕ САМООПРЕДЕЛЕНИЕ. МНОГООБРАЗИЕ МИРА ПРОФЕССИЙ»</vt:lpstr>
      <vt:lpstr>ВТОРНИК КЛАССНЫЙ ЧАС В 4 КЛАССЕ  «ТРУДНОСТИ ВЗРОСЛЕНИЯ»</vt:lpstr>
      <vt:lpstr>СРЕДА  КЛАССНЫЙ ЧАС В 8 КЛАССЕ  «КАЖДЫЙ ВАЖЕН!»</vt:lpstr>
      <vt:lpstr>ЧЕТВЕРГ «АКЦИЯ ДОБРЫХ ПОЖЕЛАНИЙ»</vt:lpstr>
      <vt:lpstr>ПЯТНИЦА КЛАССНЫЙ ЧАС ДЛЯ ПЯТИКЛАССНИКОВ  «ПОНИМАЕМ ЛИ МЫ ДРУГ ДРУГА»</vt:lpstr>
      <vt:lpstr>ОРГАНИЗАТОРЫ НЕДЕЛИ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Высокая ответственность</dc:title>
  <dc:creator>Учитель</dc:creator>
  <cp:lastModifiedBy>Учитель</cp:lastModifiedBy>
  <cp:revision>26</cp:revision>
  <dcterms:created xsi:type="dcterms:W3CDTF">2021-09-16T06:37:51Z</dcterms:created>
  <dcterms:modified xsi:type="dcterms:W3CDTF">2022-06-06T08:22:25Z</dcterms:modified>
</cp:coreProperties>
</file>