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41159-F1ED-463E-ADBB-3FBADD2F49A9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2BF1-6478-4B45-9F29-6787B57A9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8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88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70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9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3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7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4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7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00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15990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Offline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4533999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Неделя профилактики интернет-зависимости</a:t>
            </a:r>
          </a:p>
          <a:p>
            <a:pPr algn="ctr"/>
            <a:r>
              <a:rPr lang="ru-RU" b="1" dirty="0" smtClean="0"/>
              <a:t>17.01 – 21.01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2022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915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42912"/>
            <a:ext cx="10058400" cy="745363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/>
              <a:t>УЧАСТНИКИ НЕДЕЛИ</a:t>
            </a:r>
            <a:endParaRPr lang="ru-RU" sz="3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73336" y="2886891"/>
            <a:ext cx="5212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/>
              <a:t>Учащиеся 1 – 11 классов </a:t>
            </a:r>
          </a:p>
          <a:p>
            <a:pPr algn="ctr"/>
            <a:r>
              <a:rPr lang="ru-RU" sz="2900" dirty="0" smtClean="0"/>
              <a:t>ГБОУ Школа № 1356</a:t>
            </a:r>
            <a:endParaRPr lang="ru-RU" sz="29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62" y="1540936"/>
            <a:ext cx="3133392" cy="4432556"/>
          </a:xfrm>
        </p:spPr>
      </p:pic>
    </p:spTree>
    <p:extLst>
      <p:ext uri="{BB962C8B-B14F-4D97-AF65-F5344CB8AC3E}">
        <p14:creationId xmlns:p14="http://schemas.microsoft.com/office/powerpoint/2010/main" val="226913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46" y="172269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/>
              <a:t>ПОНЕДЕЛЬНИК </a:t>
            </a:r>
            <a:br>
              <a:rPr lang="ru-RU" sz="3300" b="1" dirty="0" smtClean="0"/>
            </a:br>
            <a:r>
              <a:rPr lang="ru-RU" sz="3300" b="1" dirty="0" smtClean="0"/>
              <a:t>АКЦИЯ «ПРОФИЛАКТИКА ИНТЕРНЕТ-ЗАВИСИМОСТИ»</a:t>
            </a:r>
            <a:endParaRPr lang="ru-RU" sz="33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852188"/>
            <a:ext cx="2377440" cy="2377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86" y="1852188"/>
            <a:ext cx="2377440" cy="2377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86" y="4297680"/>
            <a:ext cx="2377440" cy="2377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4297680"/>
            <a:ext cx="2377440" cy="2377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12" y="1852188"/>
            <a:ext cx="2371771" cy="2371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12" y="4297680"/>
            <a:ext cx="2377440" cy="23774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69" y="1849154"/>
            <a:ext cx="4353270" cy="4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3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300" b="1" dirty="0" smtClean="0"/>
              <a:t>ВТОРНИК</a:t>
            </a:r>
            <a:br>
              <a:rPr lang="ru-RU" sz="3300" b="1" dirty="0" smtClean="0"/>
            </a:br>
            <a:r>
              <a:rPr lang="ru-RU" sz="3300" b="1" dirty="0" smtClean="0"/>
              <a:t>ТРЕНИНГ ДЛЯ МЛАДШИХ ШКОЛЬНИКОВ </a:t>
            </a:r>
            <a:br>
              <a:rPr lang="ru-RU" sz="3300" b="1" dirty="0" smtClean="0"/>
            </a:br>
            <a:r>
              <a:rPr lang="ru-RU" sz="3300" b="1" dirty="0" smtClean="0"/>
              <a:t>«ЦЕННОСТЬ ЖИВОГО ОБЩЕНИЯ»</a:t>
            </a:r>
            <a:endParaRPr lang="ru-RU" sz="33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" y="2076991"/>
            <a:ext cx="5216435" cy="3912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5" y="2076991"/>
            <a:ext cx="5216435" cy="39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9222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/>
              <a:t>СРЕДА</a:t>
            </a:r>
            <a:br>
              <a:rPr lang="ru-RU" sz="3300" b="1" dirty="0" smtClean="0"/>
            </a:br>
            <a:r>
              <a:rPr lang="ru-RU" sz="3300" b="1" dirty="0" smtClean="0"/>
              <a:t>АКЦИЯ «МЫ ЗА ЖИВОЕ ОБЩЕНИЕ!»</a:t>
            </a:r>
            <a:endParaRPr lang="ru-RU" sz="33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9464" y="2631351"/>
            <a:ext cx="3651072" cy="2738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78" y="2174966"/>
            <a:ext cx="2739120" cy="3652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51" y="1867988"/>
            <a:ext cx="3030583" cy="22729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51" y="4314554"/>
            <a:ext cx="3025501" cy="2269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6168" y="2631350"/>
            <a:ext cx="3651073" cy="2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662" y="259952"/>
            <a:ext cx="10972800" cy="1143000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300" b="1" dirty="0"/>
              <a:t/>
            </a:r>
            <a:br>
              <a:rPr lang="ru-RU" sz="3300" b="1" dirty="0"/>
            </a:br>
            <a:r>
              <a:rPr lang="ru-RU" sz="3300" b="1" dirty="0" smtClean="0"/>
              <a:t>ЧЕТВЕРГ</a:t>
            </a:r>
            <a:br>
              <a:rPr lang="ru-RU" sz="3300" b="1" dirty="0" smtClean="0"/>
            </a:br>
            <a:r>
              <a:rPr lang="ru-RU" sz="3300" b="1" dirty="0" smtClean="0"/>
              <a:t>СОЦИАЛЬНЫЙ ОПРОС «МОГУ ЛИ Я БЕЗ ИНТЕРНЕТА?»</a:t>
            </a:r>
            <a:endParaRPr lang="ru-RU" sz="33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2841" y="2516644"/>
            <a:ext cx="3801293" cy="2850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55" y="2695440"/>
            <a:ext cx="3078478" cy="2308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80" y="2695440"/>
            <a:ext cx="3078479" cy="2308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29" y="2695440"/>
            <a:ext cx="3078479" cy="23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950" y="458212"/>
            <a:ext cx="10058400" cy="1163374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/>
              <a:t>ПЯТНИЦА</a:t>
            </a:r>
            <a:r>
              <a:rPr lang="ru-RU" sz="3300" b="1" dirty="0"/>
              <a:t/>
            </a:r>
            <a:br>
              <a:rPr lang="ru-RU" sz="3300" b="1" dirty="0"/>
            </a:br>
            <a:r>
              <a:rPr lang="ru-RU" sz="3300" b="1" dirty="0" smtClean="0"/>
              <a:t>АНКЕТИРОВАНИЕ «ЭМОЦИОНАЛЬНЫЕ СВЯЗИ В НАШЕМ КЛАССЕ»</a:t>
            </a:r>
            <a:endParaRPr lang="ru-RU" sz="3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2295169"/>
            <a:ext cx="3178169" cy="3178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281238"/>
            <a:ext cx="3761644" cy="3192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54" y="2295169"/>
            <a:ext cx="4769643" cy="31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2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430294"/>
            <a:ext cx="10058400" cy="745363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/>
              <a:t>ОРГАНИЗАТОРЫ НЕДЕЛИ</a:t>
            </a:r>
            <a:endParaRPr lang="ru-RU" sz="3700" dirty="0"/>
          </a:p>
        </p:txBody>
      </p:sp>
      <p:sp>
        <p:nvSpPr>
          <p:cNvPr id="4" name="TextBox 3"/>
          <p:cNvSpPr txBox="1"/>
          <p:nvPr/>
        </p:nvSpPr>
        <p:spPr>
          <a:xfrm>
            <a:off x="1110343" y="2181497"/>
            <a:ext cx="10058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Педагог-психолог </a:t>
            </a:r>
            <a:r>
              <a:rPr lang="ru-RU" sz="2500" dirty="0" err="1" smtClean="0"/>
              <a:t>Смыковская</a:t>
            </a:r>
            <a:r>
              <a:rPr lang="ru-RU" sz="2500" dirty="0" smtClean="0"/>
              <a:t> Н.Л.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Педагог-психолог Пелевина Е.Г.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Заместитель директора по социализации и воспитательной работе Костина Я.И.</a:t>
            </a:r>
          </a:p>
          <a:p>
            <a:pPr algn="ctr"/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84026006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681</TotalTime>
  <Words>47</Words>
  <Application>Microsoft Office PowerPoint</Application>
  <PresentationFormat>Широкоэкранный</PresentationFormat>
  <Paragraphs>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Ретро</vt:lpstr>
      <vt:lpstr>Offline </vt:lpstr>
      <vt:lpstr>УЧАСТНИКИ НЕДЕЛИ</vt:lpstr>
      <vt:lpstr>ПОНЕДЕЛЬНИК  АКЦИЯ «ПРОФИЛАКТИКА ИНТЕРНЕТ-ЗАВИСИМОСТИ»</vt:lpstr>
      <vt:lpstr>ВТОРНИК ТРЕНИНГ ДЛЯ МЛАДШИХ ШКОЛЬНИКОВ  «ЦЕННОСТЬ ЖИВОГО ОБЩЕНИЯ»</vt:lpstr>
      <vt:lpstr>СРЕДА АКЦИЯ «МЫ ЗА ЖИВОЕ ОБЩЕНИЕ!»</vt:lpstr>
      <vt:lpstr>  ЧЕТВЕРГ СОЦИАЛЬНЫЙ ОПРОС «МОГУ ЛИ Я БЕЗ ИНТЕРНЕТА?»</vt:lpstr>
      <vt:lpstr>ПЯТНИЦА АНКЕТИРОВАНИЕ «ЭМОЦИОНАЛЬНЫЕ СВЯЗИ В НАШЕМ КЛАССЕ»</vt:lpstr>
      <vt:lpstr>ОРГАНИЗАТОРЫ НЕДЕЛИ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Высокая ответственность</dc:title>
  <dc:creator>Учитель</dc:creator>
  <cp:lastModifiedBy>Учитель</cp:lastModifiedBy>
  <cp:revision>38</cp:revision>
  <dcterms:created xsi:type="dcterms:W3CDTF">2021-09-16T06:37:51Z</dcterms:created>
  <dcterms:modified xsi:type="dcterms:W3CDTF">2022-06-06T08:51:09Z</dcterms:modified>
</cp:coreProperties>
</file>