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5AD3-6746-4BBE-A3E4-EB4958D3F527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741A6-FFD3-4786-9A46-527899324DC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701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5AD3-6746-4BBE-A3E4-EB4958D3F527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741A6-FFD3-4786-9A46-527899324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65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5AD3-6746-4BBE-A3E4-EB4958D3F527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741A6-FFD3-4786-9A46-527899324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097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5AD3-6746-4BBE-A3E4-EB4958D3F527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741A6-FFD3-4786-9A46-527899324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75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5AD3-6746-4BBE-A3E4-EB4958D3F527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741A6-FFD3-4786-9A46-527899324DC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833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5AD3-6746-4BBE-A3E4-EB4958D3F527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741A6-FFD3-4786-9A46-527899324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39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5AD3-6746-4BBE-A3E4-EB4958D3F527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741A6-FFD3-4786-9A46-527899324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775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5AD3-6746-4BBE-A3E4-EB4958D3F527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741A6-FFD3-4786-9A46-527899324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049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5AD3-6746-4BBE-A3E4-EB4958D3F527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741A6-FFD3-4786-9A46-527899324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116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B515AD3-6746-4BBE-A3E4-EB4958D3F527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C741A6-FFD3-4786-9A46-527899324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576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5AD3-6746-4BBE-A3E4-EB4958D3F527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741A6-FFD3-4786-9A46-527899324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228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B515AD3-6746-4BBE-A3E4-EB4958D3F527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5C741A6-FFD3-4786-9A46-527899324DCF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00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15990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Высокая ответственность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7280" y="4533999"/>
            <a:ext cx="10058400" cy="11430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b="1" dirty="0" smtClean="0"/>
              <a:t>Неделя профилактики безнадзорности, беспризорности и правонарушений</a:t>
            </a:r>
          </a:p>
          <a:p>
            <a:pPr algn="ctr"/>
            <a:r>
              <a:rPr lang="ru-RU" b="1" dirty="0" smtClean="0"/>
              <a:t>13.09-17.09</a:t>
            </a:r>
          </a:p>
          <a:p>
            <a:pPr algn="ctr"/>
            <a:r>
              <a:rPr lang="ru-RU" b="1" dirty="0"/>
              <a:t> </a:t>
            </a:r>
            <a:r>
              <a:rPr lang="ru-RU" b="1" dirty="0" smtClean="0"/>
              <a:t>    2021 г.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39158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42912"/>
            <a:ext cx="10058400" cy="745363"/>
          </a:xfrm>
        </p:spPr>
        <p:txBody>
          <a:bodyPr>
            <a:normAutofit/>
          </a:bodyPr>
          <a:lstStyle/>
          <a:p>
            <a:pPr algn="ctr"/>
            <a:r>
              <a:rPr lang="ru-RU" sz="3700" b="1" dirty="0" smtClean="0"/>
              <a:t>УЧАСТНИКИ НЕДЕЛИ</a:t>
            </a:r>
            <a:endParaRPr lang="ru-RU" sz="37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1" y="1166734"/>
            <a:ext cx="3448594" cy="4878446"/>
          </a:xfrm>
        </p:spPr>
      </p:pic>
      <p:sp>
        <p:nvSpPr>
          <p:cNvPr id="5" name="TextBox 4"/>
          <p:cNvSpPr txBox="1"/>
          <p:nvPr/>
        </p:nvSpPr>
        <p:spPr>
          <a:xfrm>
            <a:off x="5473336" y="2886891"/>
            <a:ext cx="521208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900" dirty="0" smtClean="0"/>
              <a:t>Учащиеся 1 – 11 классов </a:t>
            </a:r>
          </a:p>
          <a:p>
            <a:pPr algn="ctr"/>
            <a:r>
              <a:rPr lang="ru-RU" sz="2900" dirty="0" smtClean="0"/>
              <a:t>ГБОУ Школа № 1356</a:t>
            </a:r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2269134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700" b="1" dirty="0" smtClean="0"/>
              <a:t>ПОНЕДЕЛЬНИК</a:t>
            </a:r>
            <a:br>
              <a:rPr lang="ru-RU" sz="3700" b="1" dirty="0" smtClean="0"/>
            </a:br>
            <a:r>
              <a:rPr lang="ru-RU" sz="3700" b="1" dirty="0" smtClean="0"/>
              <a:t>КЛАССНЫЙ ЧАС ДЛЯ ПЕРВОКЛАССНИКОВ «ПРАВИЛА ШКОЛЬНОЙ ЖИЗНИ»</a:t>
            </a:r>
            <a:endParaRPr lang="ru-RU" sz="37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622" y="2219343"/>
            <a:ext cx="2635433" cy="35139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080" y="2218380"/>
            <a:ext cx="2635432" cy="35139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3" y="2211854"/>
            <a:ext cx="2640327" cy="35204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018" y="4361072"/>
            <a:ext cx="3534098" cy="22017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018" y="1858485"/>
            <a:ext cx="3534098" cy="238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438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108" y="0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ru-RU" sz="3700" b="1" dirty="0" smtClean="0"/>
              <a:t>ВТОРНИК</a:t>
            </a:r>
            <a:r>
              <a:rPr lang="ru-RU" sz="3700" b="1" dirty="0"/>
              <a:t/>
            </a:r>
            <a:br>
              <a:rPr lang="ru-RU" sz="3700" b="1" dirty="0"/>
            </a:br>
            <a:r>
              <a:rPr lang="ru-RU" sz="3700" b="1" dirty="0" smtClean="0"/>
              <a:t>ШКОЛЬНЫЙ ОПРОС «ЗНАЕТЕ ЛИ ВЫ СВОИ ПРАВА?»</a:t>
            </a:r>
            <a:endParaRPr lang="ru-RU" sz="37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9" y="1833200"/>
            <a:ext cx="4297680" cy="42976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938" y="2654677"/>
            <a:ext cx="3578531" cy="26838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658" y="1833200"/>
            <a:ext cx="2111376" cy="43268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896" y="1833199"/>
            <a:ext cx="2177709" cy="433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27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233" y="4975153"/>
            <a:ext cx="1385880" cy="9769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556" y="1544716"/>
            <a:ext cx="1170035" cy="10792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716" y="1402828"/>
            <a:ext cx="1253448" cy="17731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046" y="2733204"/>
            <a:ext cx="1223510" cy="1730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491" y="1666110"/>
            <a:ext cx="1354180" cy="19156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278" y="978153"/>
            <a:ext cx="1317170" cy="1863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9846" y="-62863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ru-RU" sz="3700" b="1" dirty="0" smtClean="0"/>
              <a:t>СРЕДА КЛАССНЫЙ ЧАС </a:t>
            </a:r>
            <a:br>
              <a:rPr lang="ru-RU" sz="3700" b="1" dirty="0" smtClean="0"/>
            </a:br>
            <a:r>
              <a:rPr lang="ru-RU" sz="3700" b="1" dirty="0" smtClean="0"/>
              <a:t>«Я В ОБЩЕСТВЕ: МОИ ПРАВА И ОБЯЗАННОСТИ»</a:t>
            </a:r>
            <a:endParaRPr lang="ru-RU" sz="37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42" y="1909800"/>
            <a:ext cx="4231731" cy="423173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262" y="2759635"/>
            <a:ext cx="2114819" cy="29916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856" y="3116867"/>
            <a:ext cx="1414731" cy="20013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653" y="4975153"/>
            <a:ext cx="1348453" cy="9754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516" y="3891364"/>
            <a:ext cx="1223510" cy="173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435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700" b="1" dirty="0" smtClean="0"/>
              <a:t>ЧЕТВЕРГ</a:t>
            </a:r>
            <a:br>
              <a:rPr lang="ru-RU" sz="3700" b="1" dirty="0" smtClean="0"/>
            </a:br>
            <a:r>
              <a:rPr lang="ru-RU" sz="3700" b="1" dirty="0" smtClean="0"/>
              <a:t>АКЦИЯ В ПОДДЕРЖКУ ПРАВ НЕСОВЕРШЕННОЛЕТНИХ «МЫ НЕРАВНОДУШНЫ!»</a:t>
            </a:r>
            <a:endParaRPr lang="ru-RU" sz="37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203" y="4205770"/>
            <a:ext cx="3249492" cy="24371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2" y="4209387"/>
            <a:ext cx="2593512" cy="24709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608" y="4205770"/>
            <a:ext cx="2830015" cy="24613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765" y="4214334"/>
            <a:ext cx="2935712" cy="24659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9" y="1624893"/>
            <a:ext cx="2518305" cy="25504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667" y="1624893"/>
            <a:ext cx="4222517" cy="254796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689" y="1587030"/>
            <a:ext cx="2347227" cy="255291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957" y="1582497"/>
            <a:ext cx="2535809" cy="255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046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163374"/>
          </a:xfrm>
        </p:spPr>
        <p:txBody>
          <a:bodyPr>
            <a:noAutofit/>
          </a:bodyPr>
          <a:lstStyle/>
          <a:p>
            <a:pPr algn="ctr"/>
            <a:r>
              <a:rPr lang="ru-RU" sz="3700" b="1" dirty="0" smtClean="0"/>
              <a:t>ПЯТНИЦА</a:t>
            </a:r>
            <a:r>
              <a:rPr lang="ru-RU" sz="3700" b="1" dirty="0"/>
              <a:t/>
            </a:r>
            <a:br>
              <a:rPr lang="ru-RU" sz="3700" b="1" dirty="0"/>
            </a:br>
            <a:r>
              <a:rPr lang="ru-RU" sz="3700" b="1" dirty="0" smtClean="0"/>
              <a:t>АКЦИЯ «ДЕТИ – ВЗРОСЛЫМ»</a:t>
            </a:r>
            <a:endParaRPr lang="ru-RU" sz="37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62" y="1554480"/>
            <a:ext cx="3175465" cy="23815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288" y="1554481"/>
            <a:ext cx="4764484" cy="47644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923" y="1554480"/>
            <a:ext cx="3573364" cy="47644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62" y="3936079"/>
            <a:ext cx="3177182" cy="238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920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0343" y="430294"/>
            <a:ext cx="10058400" cy="745363"/>
          </a:xfrm>
        </p:spPr>
        <p:txBody>
          <a:bodyPr>
            <a:normAutofit/>
          </a:bodyPr>
          <a:lstStyle/>
          <a:p>
            <a:pPr algn="ctr"/>
            <a:r>
              <a:rPr lang="ru-RU" sz="3700" b="1" dirty="0" smtClean="0"/>
              <a:t>ОРГАНИЗАТОРЫ НЕДЕЛИ</a:t>
            </a:r>
            <a:endParaRPr lang="ru-RU" sz="3700" dirty="0"/>
          </a:p>
        </p:txBody>
      </p:sp>
      <p:sp>
        <p:nvSpPr>
          <p:cNvPr id="4" name="TextBox 3"/>
          <p:cNvSpPr txBox="1"/>
          <p:nvPr/>
        </p:nvSpPr>
        <p:spPr>
          <a:xfrm>
            <a:off x="1110343" y="2181497"/>
            <a:ext cx="100584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500" dirty="0" smtClean="0"/>
              <a:t>Педагог-психолог </a:t>
            </a:r>
            <a:r>
              <a:rPr lang="ru-RU" sz="2500" dirty="0" err="1" smtClean="0"/>
              <a:t>Смыковская</a:t>
            </a:r>
            <a:r>
              <a:rPr lang="ru-RU" sz="2500" dirty="0" smtClean="0"/>
              <a:t> Н.Л.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500" dirty="0" smtClean="0"/>
              <a:t>Педагог-психолог Пелевина Е.Г.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500" dirty="0" smtClean="0"/>
              <a:t>Заместитель директора по социализации и воспитательной работе Костина Я.И.</a:t>
            </a:r>
          </a:p>
          <a:p>
            <a:pPr algn="ctr"/>
            <a:endParaRPr lang="ru-RU" sz="2500" dirty="0"/>
          </a:p>
          <a:p>
            <a:pPr algn="ctr"/>
            <a:r>
              <a:rPr lang="ru-RU" sz="2500" dirty="0" smtClean="0"/>
              <a:t>Благодарим за помощь в проведении </a:t>
            </a:r>
          </a:p>
          <a:p>
            <a:pPr algn="ctr"/>
            <a:r>
              <a:rPr lang="ru-RU" sz="2500" dirty="0" smtClean="0"/>
              <a:t>мероприятий недели профилактики</a:t>
            </a:r>
          </a:p>
          <a:p>
            <a:pPr algn="ctr"/>
            <a:r>
              <a:rPr lang="ru-RU" sz="2500" dirty="0" smtClean="0"/>
              <a:t>учащихся 11 «А» класса:</a:t>
            </a:r>
          </a:p>
          <a:p>
            <a:pPr algn="ctr"/>
            <a:r>
              <a:rPr lang="ru-RU" sz="2500" dirty="0" smtClean="0"/>
              <a:t> Зубову Софью, </a:t>
            </a:r>
            <a:r>
              <a:rPr lang="ru-RU" sz="2500" dirty="0" err="1" smtClean="0"/>
              <a:t>Чжен</a:t>
            </a:r>
            <a:r>
              <a:rPr lang="ru-RU" sz="2500" dirty="0" smtClean="0"/>
              <a:t> Анну, </a:t>
            </a:r>
            <a:r>
              <a:rPr lang="ru-RU" sz="2500" dirty="0" err="1" smtClean="0"/>
              <a:t>Кумскову</a:t>
            </a:r>
            <a:r>
              <a:rPr lang="ru-RU" sz="2500" dirty="0" smtClean="0"/>
              <a:t> Марию, Волкову Анастасию.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1840260063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91</TotalTime>
  <Words>80</Words>
  <Application>Microsoft Office PowerPoint</Application>
  <PresentationFormat>Широкоэкранный</PresentationFormat>
  <Paragraphs>21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Ретро</vt:lpstr>
      <vt:lpstr>Высокая ответственность </vt:lpstr>
      <vt:lpstr>УЧАСТНИКИ НЕДЕЛИ</vt:lpstr>
      <vt:lpstr>ПОНЕДЕЛЬНИК КЛАССНЫЙ ЧАС ДЛЯ ПЕРВОКЛАССНИКОВ «ПРАВИЛА ШКОЛЬНОЙ ЖИЗНИ»</vt:lpstr>
      <vt:lpstr>ВТОРНИК ШКОЛЬНЫЙ ОПРОС «ЗНАЕТЕ ЛИ ВЫ СВОИ ПРАВА?»</vt:lpstr>
      <vt:lpstr>СРЕДА КЛАССНЫЙ ЧАС  «Я В ОБЩЕСТВЕ: МОИ ПРАВА И ОБЯЗАННОСТИ»</vt:lpstr>
      <vt:lpstr>ЧЕТВЕРГ АКЦИЯ В ПОДДЕРЖКУ ПРАВ НЕСОВЕРШЕННОЛЕТНИХ «МЫ НЕРАВНОДУШНЫ!»</vt:lpstr>
      <vt:lpstr>ПЯТНИЦА АКЦИЯ «ДЕТИ – ВЗРОСЛЫМ»</vt:lpstr>
      <vt:lpstr>ОРГАНИЗАТОРЫ НЕДЕЛИ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Высокая ответственность</dc:title>
  <dc:creator>Учитель</dc:creator>
  <cp:lastModifiedBy>Учитель</cp:lastModifiedBy>
  <cp:revision>13</cp:revision>
  <dcterms:created xsi:type="dcterms:W3CDTF">2021-09-16T06:37:51Z</dcterms:created>
  <dcterms:modified xsi:type="dcterms:W3CDTF">2022-06-06T08:11:42Z</dcterms:modified>
</cp:coreProperties>
</file>